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368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245885D-EF9E-1243-AB58-DC6C3BBA5E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423262C-11A6-2D4B-8153-C589A6FC1B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C2D9A-3C98-E64E-B21A-51E89666B709}" type="datetimeFigureOut">
              <a:rPr lang="it-IT" smtClean="0"/>
              <a:t>14/06/19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88BA70-84DE-D547-A2A9-CEBC754D0B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F9D5B0A-DB43-6D4F-9DB8-EDEB9FE07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AAE1C-A838-FE40-9E77-E4FA0DB265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648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C225FB5C-7A3A-E048-9DDA-FF0145B4E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5908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0" name="Segnaposto piè di pagina 19">
            <a:extLst>
              <a:ext uri="{FF2B5EF4-FFF2-40B4-BE49-F238E27FC236}">
                <a16:creationId xmlns:a16="http://schemas.microsoft.com/office/drawing/2014/main" id="{186878E1-AF73-5A41-ABB7-BF83A60A2D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https://www.lifewatch.eu/iss-data-fairness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851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C66689-F9EE-7843-9381-92A64F0E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4A1269-A60B-A442-8622-61D7BFA12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6" name="Segnaposto piè di pagina 15">
            <a:extLst>
              <a:ext uri="{FF2B5EF4-FFF2-40B4-BE49-F238E27FC236}">
                <a16:creationId xmlns:a16="http://schemas.microsoft.com/office/drawing/2014/main" id="{A5C9A1AE-3A1F-A94B-8225-FC84ADB6B4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https://www.lifewatch.eu/iss-data-fairness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082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5EBFBB-A1E6-F849-8B65-68298B23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574" y="2215710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79805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138BA5-59DD-6D49-BA76-E9823D1A1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51F302-AD2F-C140-BF14-4A7940BE1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71988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271C8E-DA3F-9946-B034-162DB7E06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EB2740-CF19-064E-9442-12549E24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C88EFAF-A715-7845-9F4D-F1588560E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58622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A7CEDF8-5B2A-8E40-A563-095CB74FE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312871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CB7537C-68CC-7B49-B084-FEF8C0E92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4035974"/>
            <a:ext cx="5157787" cy="19539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A572D75-28CF-2643-9A91-4F4F6407F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312871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1FC07C-CFA4-5044-B497-4B34A0191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4035972"/>
            <a:ext cx="5183188" cy="19539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14" name="Titolo 13">
            <a:extLst>
              <a:ext uri="{FF2B5EF4-FFF2-40B4-BE49-F238E27FC236}">
                <a16:creationId xmlns:a16="http://schemas.microsoft.com/office/drawing/2014/main" id="{BA42FD61-986D-2A46-9660-CACF852E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9633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7B1F0C-A727-6E4A-B4BE-3354C2D43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096" y="2103437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32868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81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D89ED-7044-0649-AD0A-B54E8F1D9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92076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CCED2E-FAB2-654D-AEFE-4E437186E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920766"/>
            <a:ext cx="6172200" cy="39402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38401D-F29F-9147-A45F-B3FC17CAE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520966"/>
            <a:ext cx="3932237" cy="23480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8013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8549C2F-E3FF-0A49-93AE-16702079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38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2B8667-B6B2-CD4A-9A3C-1D0AF7AAC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58813"/>
            <a:ext cx="10515600" cy="331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F484035-E5BC-7442-B95B-B469A2A30A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alphaModFix/>
          </a:blip>
          <a:srcRect t="-215" b="47214"/>
          <a:stretch/>
        </p:blipFill>
        <p:spPr>
          <a:xfrm>
            <a:off x="234142" y="49334"/>
            <a:ext cx="5959365" cy="1263408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D27B3D7C-3614-1049-BA4C-B069A887262C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268790" y="132172"/>
            <a:ext cx="1305054" cy="611561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9BC97B3A-9C69-0C41-ABA2-53BAE32F616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33689" y="132172"/>
            <a:ext cx="1124169" cy="621599"/>
          </a:xfrm>
          <a:prstGeom prst="rect">
            <a:avLst/>
          </a:prstGeom>
        </p:spPr>
      </p:pic>
      <p:sp>
        <p:nvSpPr>
          <p:cNvPr id="33" name="Segnaposto piè di pagina 29">
            <a:extLst>
              <a:ext uri="{FF2B5EF4-FFF2-40B4-BE49-F238E27FC236}">
                <a16:creationId xmlns:a16="http://schemas.microsoft.com/office/drawing/2014/main" id="{A9371F8B-5313-F942-B314-A20A9F4E42DA}"/>
              </a:ext>
            </a:extLst>
          </p:cNvPr>
          <p:cNvSpPr txBox="1">
            <a:spLocks/>
          </p:cNvSpPr>
          <p:nvPr userDrawn="1"/>
        </p:nvSpPr>
        <p:spPr>
          <a:xfrm>
            <a:off x="7057410" y="855859"/>
            <a:ext cx="4900448" cy="43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" dirty="0"/>
              <a:t>Lecce, 01-05 July 2019 | INTERNATIONAL SUMMER SCHOOL for Environmental &amp; Earth Science Infrastructures</a:t>
            </a:r>
          </a:p>
        </p:txBody>
      </p:sp>
      <p:sp>
        <p:nvSpPr>
          <p:cNvPr id="34" name="Segnaposto piè di pagina 33">
            <a:extLst>
              <a:ext uri="{FF2B5EF4-FFF2-40B4-BE49-F238E27FC236}">
                <a16:creationId xmlns:a16="http://schemas.microsoft.com/office/drawing/2014/main" id="{F4D4845F-88D9-7944-9BE9-DF4025216F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79476" y="6584949"/>
            <a:ext cx="4433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err="1"/>
              <a:t>https</a:t>
            </a:r>
            <a:r>
              <a:rPr lang="it-IT" dirty="0"/>
              <a:t>://</a:t>
            </a:r>
            <a:r>
              <a:rPr lang="it-IT" dirty="0" err="1"/>
              <a:t>www.lifewatch.eu</a:t>
            </a:r>
            <a:r>
              <a:rPr lang="it-IT" dirty="0"/>
              <a:t>/</a:t>
            </a:r>
            <a:r>
              <a:rPr lang="it-IT" dirty="0" err="1"/>
              <a:t>iss</a:t>
            </a:r>
            <a:r>
              <a:rPr lang="it-IT" dirty="0"/>
              <a:t>-data-</a:t>
            </a:r>
            <a:r>
              <a:rPr lang="it-IT" dirty="0" err="1"/>
              <a:t>fairness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257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21BDC499-7088-D14D-9C41-ECDC00FA1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82" y="1814112"/>
            <a:ext cx="11574517" cy="498756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C4C8A498-C46D-E148-83D8-32425B345C32}"/>
              </a:ext>
            </a:extLst>
          </p:cNvPr>
          <p:cNvSpPr txBox="1"/>
          <p:nvPr/>
        </p:nvSpPr>
        <p:spPr>
          <a:xfrm>
            <a:off x="2354318" y="1531886"/>
            <a:ext cx="812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MY </a:t>
            </a:r>
            <a:r>
              <a:rPr lang="it-IT" sz="2800" dirty="0" err="1"/>
              <a:t>title</a:t>
            </a:r>
            <a:endParaRPr lang="it-IT" sz="28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F196C11-7B06-3B4D-BAE2-D1C05CAA1C1E}"/>
              </a:ext>
            </a:extLst>
          </p:cNvPr>
          <p:cNvSpPr txBox="1"/>
          <p:nvPr/>
        </p:nvSpPr>
        <p:spPr>
          <a:xfrm>
            <a:off x="2596055" y="2784451"/>
            <a:ext cx="4897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/>
              <a:t>Name</a:t>
            </a:r>
            <a:r>
              <a:rPr lang="it-IT" sz="2400" dirty="0"/>
              <a:t> </a:t>
            </a:r>
            <a:r>
              <a:rPr lang="it-IT" sz="2400" dirty="0" err="1"/>
              <a:t>Surname</a:t>
            </a:r>
            <a:r>
              <a:rPr lang="it-IT" sz="2400" dirty="0"/>
              <a:t>, </a:t>
            </a:r>
            <a:r>
              <a:rPr lang="it-IT" sz="2400" dirty="0" err="1"/>
              <a:t>Organisation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4507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F4509210-1316-1442-B9D7-9FA3489DA8A2}"/>
              </a:ext>
            </a:extLst>
          </p:cNvPr>
          <p:cNvSpPr/>
          <p:nvPr/>
        </p:nvSpPr>
        <p:spPr>
          <a:xfrm>
            <a:off x="1849348" y="2373331"/>
            <a:ext cx="894879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6600" dirty="0">
                <a:solidFill>
                  <a:srgbClr val="000000"/>
                </a:solidFill>
                <a:latin typeface="Arial" panose="020B0604020202020204" pitchFamily="34" charset="0"/>
              </a:rPr>
              <a:t>Self-</a:t>
            </a:r>
            <a:r>
              <a:rPr lang="it-IT" sz="6600" dirty="0" err="1">
                <a:solidFill>
                  <a:srgbClr val="000000"/>
                </a:solidFill>
                <a:latin typeface="Arial" panose="020B0604020202020204" pitchFamily="34" charset="0"/>
              </a:rPr>
              <a:t>introduction</a:t>
            </a:r>
            <a:endParaRPr lang="it-IT" sz="6600" dirty="0"/>
          </a:p>
          <a:p>
            <a:pPr algn="ctr"/>
            <a:br>
              <a:rPr lang="it-IT" dirty="0"/>
            </a:br>
            <a:r>
              <a:rPr lang="it-IT" sz="1000" dirty="0" err="1">
                <a:solidFill>
                  <a:srgbClr val="595959"/>
                </a:solidFill>
                <a:latin typeface="Arial" panose="020B0604020202020204" pitchFamily="34" charset="0"/>
              </a:rPr>
              <a:t>Name</a:t>
            </a:r>
            <a:endParaRPr lang="it-IT" dirty="0"/>
          </a:p>
          <a:p>
            <a:pPr algn="ctr"/>
            <a:r>
              <a:rPr lang="it-IT" sz="1000" dirty="0" err="1">
                <a:solidFill>
                  <a:srgbClr val="595959"/>
                </a:solidFill>
                <a:latin typeface="Arial" panose="020B0604020202020204" pitchFamily="34" charset="0"/>
              </a:rPr>
              <a:t>Affiliation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06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5AC55360-E51A-164F-8667-D49D80B5F92A}"/>
              </a:ext>
            </a:extLst>
          </p:cNvPr>
          <p:cNvSpPr/>
          <p:nvPr/>
        </p:nvSpPr>
        <p:spPr>
          <a:xfrm>
            <a:off x="553092" y="1962364"/>
            <a:ext cx="11085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Data management-</a:t>
            </a:r>
            <a:r>
              <a:rPr lang="it-IT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related</a:t>
            </a:r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experiences</a:t>
            </a:r>
            <a:endParaRPr lang="it-IT" dirty="0"/>
          </a:p>
          <a:p>
            <a:pPr>
              <a:spcAft>
                <a:spcPts val="1600"/>
              </a:spcAft>
            </a:pPr>
            <a:br>
              <a:rPr lang="it-IT" dirty="0"/>
            </a:b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For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example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,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what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work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have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you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done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with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storing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,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organizing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,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documenting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,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publishing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data?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496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3B1752A-9BD6-A649-9C48-3E4351AB6265}"/>
              </a:ext>
            </a:extLst>
          </p:cNvPr>
          <p:cNvSpPr/>
          <p:nvPr/>
        </p:nvSpPr>
        <p:spPr>
          <a:xfrm>
            <a:off x="349321" y="1760786"/>
            <a:ext cx="8876872" cy="1559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Expectation</a:t>
            </a:r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 from the </a:t>
            </a:r>
            <a:r>
              <a:rPr lang="it-IT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summer</a:t>
            </a:r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2800" dirty="0" err="1">
                <a:solidFill>
                  <a:srgbClr val="000000"/>
                </a:solidFill>
                <a:latin typeface="Arial" panose="020B0604020202020204" pitchFamily="34" charset="0"/>
              </a:rPr>
              <a:t>school</a:t>
            </a:r>
            <a:endParaRPr lang="it-IT" dirty="0"/>
          </a:p>
          <a:p>
            <a:pPr>
              <a:spcAft>
                <a:spcPts val="1600"/>
              </a:spcAft>
            </a:pPr>
            <a:br>
              <a:rPr lang="it-IT" dirty="0"/>
            </a:b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Topics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you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are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especially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interested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in, or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would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like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to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learn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. </a:t>
            </a:r>
            <a:endParaRPr lang="it-IT" dirty="0"/>
          </a:p>
          <a:p>
            <a:pPr>
              <a:spcAft>
                <a:spcPts val="1600"/>
              </a:spcAft>
            </a:pP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Etc. 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423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26BF8556-526E-6540-8E58-00C64B327AA2}"/>
              </a:ext>
            </a:extLst>
          </p:cNvPr>
          <p:cNvSpPr/>
          <p:nvPr/>
        </p:nvSpPr>
        <p:spPr>
          <a:xfrm>
            <a:off x="503434" y="1816944"/>
            <a:ext cx="84350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(optional) Use case</a:t>
            </a:r>
            <a:endParaRPr lang="it-IT" dirty="0"/>
          </a:p>
          <a:p>
            <a:pPr>
              <a:spcAft>
                <a:spcPts val="1600"/>
              </a:spcAft>
            </a:pPr>
            <a:br>
              <a:rPr lang="it-IT" dirty="0"/>
            </a:b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Any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particular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problems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or use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cases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related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to the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topics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in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summer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595959"/>
                </a:solidFill>
                <a:latin typeface="Arial" panose="020B0604020202020204" pitchFamily="34" charset="0"/>
              </a:rPr>
              <a:t>school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844749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</Words>
  <Application>Microsoft Macintosh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Sara Montinaro</dc:creator>
  <cp:lastModifiedBy>Microsoft Office User</cp:lastModifiedBy>
  <cp:revision>22</cp:revision>
  <dcterms:created xsi:type="dcterms:W3CDTF">2019-06-03T14:29:53Z</dcterms:created>
  <dcterms:modified xsi:type="dcterms:W3CDTF">2019-06-14T15:24:22Z</dcterms:modified>
</cp:coreProperties>
</file>