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custDataLst>
    <p:tags r:id="rId4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E6B9B8"/>
    <a:srgbClr val="99CCFF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B7101D-F943-4DC0-A601-95BDDFE05F9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265D7E-66BE-4A77-82E4-8BFCC15412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826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01596-56BB-42F3-B118-56E5A191C7F9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8063-53B8-448C-B71E-CC937FCE7CC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3F456-20DC-446C-816C-1C626F98B5F5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590E7-3ED6-47F1-AD71-C04805208B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89CDD-A622-41F6-B6E3-79B04D447A7F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F6B0-831B-4130-8828-E55B24CF76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C0C0B-2163-46F0-AD48-A8E75105903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C24C9-B3F0-471B-8166-686FA152DC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7B42-E4C3-4949-AB0D-E254FDF410E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39F32-CA48-42F1-A60F-259838FBF8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7B6C6-B980-4622-BDA4-37661538CEF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3826-3587-474A-8647-5E89068BEF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A31CC-7FDB-409C-8D60-136FE8DECB3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64D25-D6C2-4D46-B9CC-1CC741B6EE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F8C0-3E68-4E99-BDD3-E452D48DCD98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F120C-EB2D-4598-824B-1405B5C37E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34978-E896-40D0-B86B-4B5AC10909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0455E-27A8-4C87-8D0F-A76E589056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4D220-74D8-4616-9570-78CC97A92601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50594-3D6A-472B-93C2-799CACFB75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C901-7C89-422D-ACF0-262A64054D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E2C10-A1C4-4F37-9A3F-684BEEA950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A20195-9BA3-418F-B71A-4BCB230E4B8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76A545-8468-44E0-B508-E141098E3D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11" Type="http://schemas.openxmlformats.org/officeDocument/2006/relationships/hyperlink" Target="Superiori_Iniziale.pptx" TargetMode="External"/><Relationship Id="rId5" Type="http://schemas.openxmlformats.org/officeDocument/2006/relationships/image" Target="../media/image5.jpeg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7DDE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142875" y="0"/>
            <a:ext cx="4635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bg1"/>
                </a:solidFill>
                <a:latin typeface="Comic Sans MS" pitchFamily="66" charset="0"/>
              </a:rPr>
              <a:t>Esplorazione degli oceani:</a:t>
            </a:r>
            <a:endParaRPr lang="it-IT" sz="280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3074" name="Picture 2" descr="C:\Documents and Settings\Administrator\Impostazioni locali\Temporary Internet Files\Content.IE5\91KHVW6G\MM90033659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38" y="4643438"/>
            <a:ext cx="2286000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igura a mano libera 3"/>
          <p:cNvSpPr/>
          <p:nvPr/>
        </p:nvSpPr>
        <p:spPr>
          <a:xfrm>
            <a:off x="-236538" y="5594350"/>
            <a:ext cx="3535363" cy="1339850"/>
          </a:xfrm>
          <a:custGeom>
            <a:avLst/>
            <a:gdLst>
              <a:gd name="connsiteX0" fmla="*/ 395968 w 3535135"/>
              <a:gd name="connsiteY0" fmla="*/ 730704 h 1340304"/>
              <a:gd name="connsiteX1" fmla="*/ 608239 w 3535135"/>
              <a:gd name="connsiteY1" fmla="*/ 110218 h 1340304"/>
              <a:gd name="connsiteX2" fmla="*/ 779689 w 3535135"/>
              <a:gd name="connsiteY2" fmla="*/ 110218 h 1340304"/>
              <a:gd name="connsiteX3" fmla="*/ 1179739 w 3535135"/>
              <a:gd name="connsiteY3" fmla="*/ 771525 h 1340304"/>
              <a:gd name="connsiteX4" fmla="*/ 1416503 w 3535135"/>
              <a:gd name="connsiteY4" fmla="*/ 567418 h 1340304"/>
              <a:gd name="connsiteX5" fmla="*/ 1808389 w 3535135"/>
              <a:gd name="connsiteY5" fmla="*/ 1008290 h 1340304"/>
              <a:gd name="connsiteX6" fmla="*/ 2183946 w 3535135"/>
              <a:gd name="connsiteY6" fmla="*/ 1098097 h 1340304"/>
              <a:gd name="connsiteX7" fmla="*/ 2698296 w 3535135"/>
              <a:gd name="connsiteY7" fmla="*/ 910318 h 1340304"/>
              <a:gd name="connsiteX8" fmla="*/ 3343275 w 3535135"/>
              <a:gd name="connsiteY8" fmla="*/ 869497 h 1340304"/>
              <a:gd name="connsiteX9" fmla="*/ 3531053 w 3535135"/>
              <a:gd name="connsiteY9" fmla="*/ 1245054 h 1340304"/>
              <a:gd name="connsiteX10" fmla="*/ 3367768 w 3535135"/>
              <a:gd name="connsiteY10" fmla="*/ 1245054 h 1340304"/>
              <a:gd name="connsiteX11" fmla="*/ 2804432 w 3535135"/>
              <a:gd name="connsiteY11" fmla="*/ 1253218 h 1340304"/>
              <a:gd name="connsiteX12" fmla="*/ 404132 w 3535135"/>
              <a:gd name="connsiteY12" fmla="*/ 1253218 h 1340304"/>
              <a:gd name="connsiteX13" fmla="*/ 395968 w 3535135"/>
              <a:gd name="connsiteY13" fmla="*/ 730704 h 1340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35135" h="1340304">
                <a:moveTo>
                  <a:pt x="395968" y="730704"/>
                </a:moveTo>
                <a:cubicBezTo>
                  <a:pt x="429986" y="540204"/>
                  <a:pt x="544286" y="213632"/>
                  <a:pt x="608239" y="110218"/>
                </a:cubicBezTo>
                <a:cubicBezTo>
                  <a:pt x="672193" y="6804"/>
                  <a:pt x="684439" y="0"/>
                  <a:pt x="779689" y="110218"/>
                </a:cubicBezTo>
                <a:cubicBezTo>
                  <a:pt x="874939" y="220436"/>
                  <a:pt x="1073603" y="695325"/>
                  <a:pt x="1179739" y="771525"/>
                </a:cubicBezTo>
                <a:cubicBezTo>
                  <a:pt x="1285875" y="847725"/>
                  <a:pt x="1311728" y="527957"/>
                  <a:pt x="1416503" y="567418"/>
                </a:cubicBezTo>
                <a:cubicBezTo>
                  <a:pt x="1521278" y="606879"/>
                  <a:pt x="1680482" y="919844"/>
                  <a:pt x="1808389" y="1008290"/>
                </a:cubicBezTo>
                <a:cubicBezTo>
                  <a:pt x="1936296" y="1096736"/>
                  <a:pt x="2035628" y="1114426"/>
                  <a:pt x="2183946" y="1098097"/>
                </a:cubicBezTo>
                <a:cubicBezTo>
                  <a:pt x="2332264" y="1081768"/>
                  <a:pt x="2505075" y="948418"/>
                  <a:pt x="2698296" y="910318"/>
                </a:cubicBezTo>
                <a:cubicBezTo>
                  <a:pt x="2891518" y="872218"/>
                  <a:pt x="3204482" y="813708"/>
                  <a:pt x="3343275" y="869497"/>
                </a:cubicBezTo>
                <a:cubicBezTo>
                  <a:pt x="3482068" y="925286"/>
                  <a:pt x="3526971" y="1182461"/>
                  <a:pt x="3531053" y="1245054"/>
                </a:cubicBezTo>
                <a:cubicBezTo>
                  <a:pt x="3535135" y="1307647"/>
                  <a:pt x="3367768" y="1245054"/>
                  <a:pt x="3367768" y="1245054"/>
                </a:cubicBezTo>
                <a:lnTo>
                  <a:pt x="2804432" y="1253218"/>
                </a:lnTo>
                <a:cubicBezTo>
                  <a:pt x="2310493" y="1254579"/>
                  <a:pt x="808264" y="1340304"/>
                  <a:pt x="404132" y="1253218"/>
                </a:cubicBezTo>
                <a:cubicBezTo>
                  <a:pt x="0" y="1166132"/>
                  <a:pt x="361950" y="921204"/>
                  <a:pt x="395968" y="730704"/>
                </a:cubicBezTo>
                <a:close/>
              </a:path>
            </a:pathLst>
          </a:custGeom>
          <a:solidFill>
            <a:srgbClr val="FFCC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" name="Figura a mano libera 5"/>
          <p:cNvSpPr/>
          <p:nvPr/>
        </p:nvSpPr>
        <p:spPr>
          <a:xfrm>
            <a:off x="2690813" y="6135688"/>
            <a:ext cx="242887" cy="327025"/>
          </a:xfrm>
          <a:custGeom>
            <a:avLst/>
            <a:gdLst>
              <a:gd name="connsiteX0" fmla="*/ 20411 w 243568"/>
              <a:gd name="connsiteY0" fmla="*/ 297997 h 326572"/>
              <a:gd name="connsiteX1" fmla="*/ 36739 w 243568"/>
              <a:gd name="connsiteY1" fmla="*/ 93890 h 326572"/>
              <a:gd name="connsiteX2" fmla="*/ 93889 w 243568"/>
              <a:gd name="connsiteY2" fmla="*/ 12247 h 326572"/>
              <a:gd name="connsiteX3" fmla="*/ 85725 w 243568"/>
              <a:gd name="connsiteY3" fmla="*/ 167369 h 326572"/>
              <a:gd name="connsiteX4" fmla="*/ 118382 w 243568"/>
              <a:gd name="connsiteY4" fmla="*/ 257176 h 326572"/>
              <a:gd name="connsiteX5" fmla="*/ 175532 w 243568"/>
              <a:gd name="connsiteY5" fmla="*/ 142876 h 326572"/>
              <a:gd name="connsiteX6" fmla="*/ 240847 w 243568"/>
              <a:gd name="connsiteY6" fmla="*/ 142876 h 326572"/>
              <a:gd name="connsiteX7" fmla="*/ 159204 w 243568"/>
              <a:gd name="connsiteY7" fmla="*/ 265340 h 326572"/>
              <a:gd name="connsiteX8" fmla="*/ 20411 w 243568"/>
              <a:gd name="connsiteY8" fmla="*/ 297997 h 326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568" h="326572">
                <a:moveTo>
                  <a:pt x="20411" y="297997"/>
                </a:moveTo>
                <a:cubicBezTo>
                  <a:pt x="0" y="269422"/>
                  <a:pt x="24493" y="141515"/>
                  <a:pt x="36739" y="93890"/>
                </a:cubicBezTo>
                <a:cubicBezTo>
                  <a:pt x="48985" y="46265"/>
                  <a:pt x="85725" y="0"/>
                  <a:pt x="93889" y="12247"/>
                </a:cubicBezTo>
                <a:cubicBezTo>
                  <a:pt x="102053" y="24494"/>
                  <a:pt x="81643" y="126548"/>
                  <a:pt x="85725" y="167369"/>
                </a:cubicBezTo>
                <a:cubicBezTo>
                  <a:pt x="89807" y="208191"/>
                  <a:pt x="103414" y="261258"/>
                  <a:pt x="118382" y="257176"/>
                </a:cubicBezTo>
                <a:cubicBezTo>
                  <a:pt x="133350" y="253094"/>
                  <a:pt x="155121" y="161926"/>
                  <a:pt x="175532" y="142876"/>
                </a:cubicBezTo>
                <a:cubicBezTo>
                  <a:pt x="195943" y="123826"/>
                  <a:pt x="243568" y="122465"/>
                  <a:pt x="240847" y="142876"/>
                </a:cubicBezTo>
                <a:cubicBezTo>
                  <a:pt x="238126" y="163287"/>
                  <a:pt x="193222" y="242208"/>
                  <a:pt x="159204" y="265340"/>
                </a:cubicBezTo>
                <a:cubicBezTo>
                  <a:pt x="125186" y="288472"/>
                  <a:pt x="40822" y="326572"/>
                  <a:pt x="20411" y="297997"/>
                </a:cubicBezTo>
                <a:close/>
              </a:path>
            </a:pathLst>
          </a:cu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21511" name="Picture 3" descr="C:\Documents and Settings\Administrator\Impostazioni locali\Temporary Internet Files\Content.IE5\GH9JKCM1\MM90033695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75" y="5786438"/>
            <a:ext cx="6159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4" descr="C:\Documents and Settings\Administrator\Documenti\Downloads\MC90020307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5" y="5929313"/>
            <a:ext cx="608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http://t3.gstatic.com/images?q=tbn:ANd9GcQmbR1PH8F9IUWlCXdmfSS9cIBEjfDfSs98fi4HP1FnVq7RwRn59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25" y="785813"/>
            <a:ext cx="184785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7" descr="C:\Documents and Settings\Administrator\Impostazioni locali\Temporary Internet Files\Content.IE5\91KHVW6G\MM900303378[1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50" y="2928938"/>
            <a:ext cx="11811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Connettore 2 49"/>
          <p:cNvCxnSpPr/>
          <p:nvPr/>
        </p:nvCxnSpPr>
        <p:spPr>
          <a:xfrm rot="5400000" flipH="1" flipV="1">
            <a:off x="750094" y="3893344"/>
            <a:ext cx="1928812" cy="8572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57"/>
          <p:cNvGrpSpPr>
            <a:grpSpLocks/>
          </p:cNvGrpSpPr>
          <p:nvPr/>
        </p:nvGrpSpPr>
        <p:grpSpPr bwMode="auto">
          <a:xfrm>
            <a:off x="4357688" y="3000375"/>
            <a:ext cx="3000375" cy="3859213"/>
            <a:chOff x="3786182" y="3000372"/>
            <a:chExt cx="3000396" cy="3859800"/>
          </a:xfrm>
        </p:grpSpPr>
        <p:grpSp>
          <p:nvGrpSpPr>
            <p:cNvPr id="21534" name="Gruppo 55"/>
            <p:cNvGrpSpPr>
              <a:grpSpLocks/>
            </p:cNvGrpSpPr>
            <p:nvPr/>
          </p:nvGrpSpPr>
          <p:grpSpPr bwMode="auto">
            <a:xfrm>
              <a:off x="3786182" y="3071810"/>
              <a:ext cx="3000396" cy="3788362"/>
              <a:chOff x="3857620" y="3071810"/>
              <a:chExt cx="3000396" cy="3788362"/>
            </a:xfrm>
          </p:grpSpPr>
          <p:grpSp>
            <p:nvGrpSpPr>
              <p:cNvPr id="21536" name="Gruppo 52"/>
              <p:cNvGrpSpPr>
                <a:grpSpLocks/>
              </p:cNvGrpSpPr>
              <p:nvPr/>
            </p:nvGrpSpPr>
            <p:grpSpPr bwMode="auto">
              <a:xfrm>
                <a:off x="3857620" y="3275913"/>
                <a:ext cx="2335213" cy="3584259"/>
                <a:chOff x="3857620" y="3275913"/>
                <a:chExt cx="2335213" cy="3584259"/>
              </a:xfrm>
            </p:grpSpPr>
            <p:grpSp>
              <p:nvGrpSpPr>
                <p:cNvPr id="21539" name="Group 12"/>
                <p:cNvGrpSpPr>
                  <a:grpSpLocks/>
                </p:cNvGrpSpPr>
                <p:nvPr/>
              </p:nvGrpSpPr>
              <p:grpSpPr bwMode="auto">
                <a:xfrm>
                  <a:off x="3857620" y="4752975"/>
                  <a:ext cx="2335213" cy="2107197"/>
                  <a:chOff x="4921" y="754"/>
                  <a:chExt cx="1471" cy="1940"/>
                </a:xfrm>
              </p:grpSpPr>
              <p:grpSp>
                <p:nvGrpSpPr>
                  <p:cNvPr id="21541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5329" y="754"/>
                    <a:ext cx="288" cy="1680"/>
                    <a:chOff x="5329" y="754"/>
                    <a:chExt cx="288" cy="1680"/>
                  </a:xfrm>
                </p:grpSpPr>
                <p:sp>
                  <p:nvSpPr>
                    <p:cNvPr id="21545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5" y="754"/>
                      <a:ext cx="96" cy="192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>
                        <a:latin typeface="Comic Sans MS" pitchFamily="66" charset="0"/>
                      </a:endParaRPr>
                    </a:p>
                  </p:txBody>
                </p:sp>
                <p:sp>
                  <p:nvSpPr>
                    <p:cNvPr id="21546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73" y="946"/>
                      <a:ext cx="0" cy="38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1547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5" y="1186"/>
                      <a:ext cx="96" cy="144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>
                        <a:latin typeface="Comic Sans MS" pitchFamily="66" charset="0"/>
                      </a:endParaRPr>
                    </a:p>
                  </p:txBody>
                </p:sp>
                <p:sp>
                  <p:nvSpPr>
                    <p:cNvPr id="21548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73" y="1330"/>
                      <a:ext cx="0" cy="28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1549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73" y="1666"/>
                      <a:ext cx="0" cy="67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1550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29" y="2338"/>
                      <a:ext cx="288" cy="96"/>
                    </a:xfrm>
                    <a:prstGeom prst="rect">
                      <a:avLst/>
                    </a:prstGeom>
                    <a:solidFill>
                      <a:srgbClr val="6633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>
                        <a:latin typeface="Comic Sans MS" pitchFamily="66" charset="0"/>
                      </a:endParaRPr>
                    </a:p>
                  </p:txBody>
                </p:sp>
                <p:sp>
                  <p:nvSpPr>
                    <p:cNvPr id="21551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5" y="2002"/>
                      <a:ext cx="96" cy="240"/>
                    </a:xfrm>
                    <a:prstGeom prst="rect">
                      <a:avLst/>
                    </a:prstGeom>
                    <a:solidFill>
                      <a:srgbClr val="FF66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>
                        <a:latin typeface="Comic Sans MS" pitchFamily="66" charset="0"/>
                      </a:endParaRPr>
                    </a:p>
                  </p:txBody>
                </p:sp>
                <p:sp>
                  <p:nvSpPr>
                    <p:cNvPr id="21552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25" y="850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1553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5" y="1522"/>
                      <a:ext cx="96" cy="192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>
                        <a:latin typeface="Comic Sans MS" pitchFamily="66" charset="0"/>
                      </a:endParaRPr>
                    </a:p>
                  </p:txBody>
                </p:sp>
                <p:sp>
                  <p:nvSpPr>
                    <p:cNvPr id="21554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25" y="161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it-IT"/>
                    </a:p>
                  </p:txBody>
                </p:sp>
              </p:grpSp>
              <p:sp>
                <p:nvSpPr>
                  <p:cNvPr id="21542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25" y="2382"/>
                    <a:ext cx="703" cy="3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1600">
                        <a:latin typeface="Berlin Sans FB" pitchFamily="34" charset="0"/>
                      </a:rPr>
                      <a:t>Zavorra</a:t>
                    </a:r>
                  </a:p>
                </p:txBody>
              </p:sp>
              <p:sp>
                <p:nvSpPr>
                  <p:cNvPr id="21543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21" y="2024"/>
                    <a:ext cx="545" cy="3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600">
                        <a:latin typeface="Berlin Sans FB" pitchFamily="34" charset="0"/>
                      </a:rPr>
                      <a:t>Sensore</a:t>
                    </a:r>
                  </a:p>
                </p:txBody>
              </p:sp>
              <p:sp>
                <p:nvSpPr>
                  <p:cNvPr id="21544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2" y="1098"/>
                    <a:ext cx="810" cy="3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600">
                        <a:latin typeface="Berlin Sans FB" pitchFamily="34" charset="0"/>
                      </a:rPr>
                      <a:t>Boe di spinta</a:t>
                    </a:r>
                  </a:p>
                </p:txBody>
              </p:sp>
            </p:grpSp>
            <p:sp>
              <p:nvSpPr>
                <p:cNvPr id="51" name="Figura a mano libera 50"/>
                <p:cNvSpPr/>
                <p:nvPr/>
              </p:nvSpPr>
              <p:spPr>
                <a:xfrm>
                  <a:off x="4705351" y="3276639"/>
                  <a:ext cx="261939" cy="1468661"/>
                </a:xfrm>
                <a:custGeom>
                  <a:avLst/>
                  <a:gdLst>
                    <a:gd name="connsiteX0" fmla="*/ 15102 w 262237"/>
                    <a:gd name="connsiteY0" fmla="*/ 1469082 h 1469082"/>
                    <a:gd name="connsiteX1" fmla="*/ 31578 w 262237"/>
                    <a:gd name="connsiteY1" fmla="*/ 1180757 h 1469082"/>
                    <a:gd name="connsiteX2" fmla="*/ 204572 w 262237"/>
                    <a:gd name="connsiteY2" fmla="*/ 1180757 h 1469082"/>
                    <a:gd name="connsiteX3" fmla="*/ 253999 w 262237"/>
                    <a:gd name="connsiteY3" fmla="*/ 167503 h 1469082"/>
                    <a:gd name="connsiteX4" fmla="*/ 253999 w 262237"/>
                    <a:gd name="connsiteY4" fmla="*/ 175741 h 14690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62237" h="1469082">
                      <a:moveTo>
                        <a:pt x="15102" y="1469082"/>
                      </a:moveTo>
                      <a:cubicBezTo>
                        <a:pt x="7551" y="1348946"/>
                        <a:pt x="0" y="1228811"/>
                        <a:pt x="31578" y="1180757"/>
                      </a:cubicBezTo>
                      <a:cubicBezTo>
                        <a:pt x="63156" y="1132703"/>
                        <a:pt x="167502" y="1349633"/>
                        <a:pt x="204572" y="1180757"/>
                      </a:cubicBezTo>
                      <a:cubicBezTo>
                        <a:pt x="241642" y="1011881"/>
                        <a:pt x="245761" y="335006"/>
                        <a:pt x="253999" y="167503"/>
                      </a:cubicBezTo>
                      <a:cubicBezTo>
                        <a:pt x="262237" y="0"/>
                        <a:pt x="258118" y="87870"/>
                        <a:pt x="253999" y="175741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it-IT"/>
                </a:p>
              </p:txBody>
            </p:sp>
          </p:grpSp>
          <p:sp>
            <p:nvSpPr>
              <p:cNvPr id="21537" name="Text Box 26"/>
              <p:cNvSpPr txBox="1">
                <a:spLocks noChangeArrowheads="1"/>
              </p:cNvSpPr>
              <p:nvPr/>
            </p:nvSpPr>
            <p:spPr bwMode="auto">
              <a:xfrm>
                <a:off x="5143504" y="3071810"/>
                <a:ext cx="171451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latin typeface="Berlin Sans FB" pitchFamily="34" charset="0"/>
                  </a:rPr>
                  <a:t>Boa di superficie</a:t>
                </a:r>
              </a:p>
            </p:txBody>
          </p:sp>
          <p:sp>
            <p:nvSpPr>
              <p:cNvPr id="21538" name="AutoShape 27"/>
              <p:cNvSpPr>
                <a:spLocks/>
              </p:cNvSpPr>
              <p:nvPr/>
            </p:nvSpPr>
            <p:spPr bwMode="auto">
              <a:xfrm flipH="1">
                <a:off x="4857752" y="4786322"/>
                <a:ext cx="138118" cy="936291"/>
              </a:xfrm>
              <a:prstGeom prst="leftBrace">
                <a:avLst>
                  <a:gd name="adj1" fmla="val 159618"/>
                  <a:gd name="adj2" fmla="val 57773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>
                  <a:latin typeface="Comic Sans MS" pitchFamily="66" charset="0"/>
                </a:endParaRPr>
              </a:p>
            </p:txBody>
          </p:sp>
        </p:grpSp>
        <p:pic>
          <p:nvPicPr>
            <p:cNvPr id="21535" name="Picture 8" descr="C:\Documents and Settings\Administrator\Impostazioni locali\Temporary Internet Files\Content.IE5\XYZRA7LM\MM900354416[1]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500562" y="3000372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uppo 61"/>
          <p:cNvGrpSpPr>
            <a:grpSpLocks/>
          </p:cNvGrpSpPr>
          <p:nvPr/>
        </p:nvGrpSpPr>
        <p:grpSpPr bwMode="auto">
          <a:xfrm>
            <a:off x="785813" y="3500438"/>
            <a:ext cx="481012" cy="2457450"/>
            <a:chOff x="785786" y="3500438"/>
            <a:chExt cx="481520" cy="2457484"/>
          </a:xfrm>
        </p:grpSpPr>
        <p:cxnSp>
          <p:nvCxnSpPr>
            <p:cNvPr id="30" name="Connettore 1 29"/>
            <p:cNvCxnSpPr/>
            <p:nvPr/>
          </p:nvCxnSpPr>
          <p:spPr>
            <a:xfrm rot="5400000">
              <a:off x="193953" y="4392625"/>
              <a:ext cx="1785962" cy="15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533" name="Picture 14" descr="http://t1.gstatic.com/images?q=tbn:ANd9GcRR3uazPuk8VZnfbO0qwnzpCBBRVOX9yZQQUvdaxlaHNfsrT_en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51244"/>
            <a:stretch>
              <a:fillRect/>
            </a:stretch>
          </p:blipFill>
          <p:spPr bwMode="auto">
            <a:xfrm>
              <a:off x="785786" y="5000636"/>
              <a:ext cx="481520" cy="957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" name="Gruppo 65"/>
          <p:cNvGrpSpPr>
            <a:grpSpLocks/>
          </p:cNvGrpSpPr>
          <p:nvPr/>
        </p:nvGrpSpPr>
        <p:grpSpPr bwMode="auto">
          <a:xfrm>
            <a:off x="1785938" y="5572125"/>
            <a:ext cx="571500" cy="398463"/>
            <a:chOff x="1909517" y="5777400"/>
            <a:chExt cx="571504" cy="398088"/>
          </a:xfrm>
        </p:grpSpPr>
        <p:sp>
          <p:nvSpPr>
            <p:cNvPr id="63" name="Arco 62"/>
            <p:cNvSpPr/>
            <p:nvPr/>
          </p:nvSpPr>
          <p:spPr>
            <a:xfrm rot="11090469">
              <a:off x="1928567" y="5777400"/>
              <a:ext cx="357189" cy="285481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64" name="Arco 63"/>
            <p:cNvSpPr/>
            <p:nvPr/>
          </p:nvSpPr>
          <p:spPr>
            <a:xfrm rot="11090469">
              <a:off x="1917454" y="5828152"/>
              <a:ext cx="441328" cy="287068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65" name="Arco 64"/>
            <p:cNvSpPr/>
            <p:nvPr/>
          </p:nvSpPr>
          <p:spPr>
            <a:xfrm rot="11090469">
              <a:off x="1909517" y="5890007"/>
              <a:ext cx="571504" cy="285481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</p:grpSp>
      <p:pic>
        <p:nvPicPr>
          <p:cNvPr id="67" name="Picture 5" descr="STAZION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64500" y="5922963"/>
            <a:ext cx="10795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8" descr="C:\Documents and Settings\Administrator\Impostazioni locali\Temporary Internet Files\Content.IE5\XYZRA7LM\MM900354416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421688" y="2928938"/>
            <a:ext cx="7143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Arco 69"/>
          <p:cNvSpPr/>
          <p:nvPr/>
        </p:nvSpPr>
        <p:spPr>
          <a:xfrm rot="19422655">
            <a:off x="8334375" y="5618163"/>
            <a:ext cx="514350" cy="3571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71" name="Arco 70"/>
          <p:cNvSpPr/>
          <p:nvPr/>
        </p:nvSpPr>
        <p:spPr>
          <a:xfrm rot="19422655">
            <a:off x="8207375" y="5507038"/>
            <a:ext cx="717550" cy="46513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72" name="Arco 71"/>
          <p:cNvSpPr/>
          <p:nvPr/>
        </p:nvSpPr>
        <p:spPr>
          <a:xfrm rot="19422655">
            <a:off x="8172450" y="5362575"/>
            <a:ext cx="847725" cy="6683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74" name="Connettore 2 73"/>
          <p:cNvCxnSpPr/>
          <p:nvPr/>
        </p:nvCxnSpPr>
        <p:spPr>
          <a:xfrm rot="5400000" flipH="1" flipV="1">
            <a:off x="7957344" y="4393406"/>
            <a:ext cx="1500188" cy="142875"/>
          </a:xfrm>
          <a:prstGeom prst="straightConnector1">
            <a:avLst/>
          </a:prstGeom>
          <a:ln w="28575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5" name="AutoShape 24" descr="data:image/jpg;base64,/9j/4AAQSkZJRgABAQAAAQABAAD/2wCEAAkGBhISERUUExMVFRUVGRgYGBgWGBgYGBwYFRUYFhcWHhoXHCgfHBokHBgVHy8gJCcpLC0sGB8xNTAqNSYrLCkBCQoKDgwOGg8PGi0kHiQsKiwqLCwqKSwsLCwpLCksLCwpKSwsLCwsLC0sLSwpKiksLCwsLCksLCwsLCwsKSwsKf/AABEIAJkA8AMBIgACEQEDEQH/xAAcAAACAwEBAQEAAAAAAAAAAAADBgIEBQcBAAj/xABHEAACAQIEAgcFBAYIBAcAAAABAhEAAwQSITEFQQYiUWFxgZETMqGxwRRCUtEHIzNicvAVQ4KSorLh8SQ0Y4MWU2Rzk7PC/8QAGwEAAQUBAQAAAAAAAAAAAAAAAQACAwQFBgf/xAAvEQACAgEEAAMHBAIDAAAAAAAAAQIRAwQSITETQVEFIjJhcYGxkaHR4RTwI8Hx/9oADAMBAAIRAxEAPwBet4l1iHJ7Klcx7EatrU/sROxAHefyqLYKOYbwrc4M6meW8fBMqreq/EVNLyHkfh9aA9oDcgGvhcQDcnwBocC5LalIPWyx2yCfSvFZfxj1NUftf7reGhn41bbCpFsrdtlrg9z3WU9jSInvmk16issQp2PpXjgRE1SNtp0iR2EUe29wbqSOfbQqg2e6T2edRZJ0BPjRs6btmHcRRAiH+sEdkEfIUhFNZH3j5iflRkxIgzM9oJHwNTaQeUVNHXYhfEz+dBiI2bo5ifGrl3GpGiKNORI+dEXhzHcr5a/SonAGYAUntpjaY5JoE+LlYHwUUD2++p+A+FWruGYSNdOwCKDlUaGfHSkq8hMh7VzstH9pKxHxJivTak+9y25fCq19/ZiR7xICjX3jtPYAAWPcKNpApgThi9yF+6YjSC52HkPnRDhCDGU1HorjwFuXvs4dXm3Zd9RCx7TqzOrEuefuxsaMMUy+7PrIpmOTldCnFIgbLjQqfA1AtG8ijW8U506w86J9oua9bftAPzqXkbSK/tSI7DRLd4NpvG8bijLiHEmRMRJUGvbOJcAAtMTH3dTz0prCqJ2cMrTBggBhPYWymQNYmINVOMsmHTO5JMgGO0zAE6+dfYbFfr7k7+yLE/w3UMd/Oq3TVhcwl0gzkyN6OB9a5/JrMsc+y+L/AKNeOnh4e7zr+yWEvho5bVO3z/nnWTwPESo8K1rLaVV3tvksOKJRUWqRNQY9gJ7hvU8XZG0WFwaDWP59aiLS8p9arXC43aD2CKIjFVmHMbs209ldJyY1olcwg7J9Kg+BnYVG5jdB37ax479lWRhL4Ac27uU/eC5lI7Qy6UehcFG9w8xJiBvQrfD2bLP3o0PYToI7e+rJxXIzHzqRxCgzBPeRzo8jaRXbhmUkSAQfCjrhnAAD7bGpjFqe7xqRYHXq9wBilbFR5btH7wDd8n86MtiNQKCy91RztyoBC3GkzpUrOKK7wfAx8ajZZiesPl9auLhxGYsoWe6g2l2FKzy3xFydVcAf9Q/SrH9JQQVGvYVU/Gqt27bOmcgc4XX/AGrxLOY9WPEmCfyplIcrLV/ibGdwe5RUzxZ4g695RfoKmOGso65A7s2uuunaKhiMCsn9YBps8z6020JpkbuPWINtSfxK0T5RS9exlvFX0sg5EeQX3y4dNb93+3GUHkA1W8beDFrCPkcggsRtOnPWYreNwrh1w1/B2kuewixcQjK0MBlDe9MSxQ761XyZE/diSQx1ywAs4eWNr9XaJHs0j3bYAyqZ5n3j3mvvsgbUODPbvWczncqfOeWnLwqJxC7xVqMNqpFdu3ZofZzzygeOtEZFHMVknEMNmU16l5zOn9007aN5NFLSk7x3gTQMTkBYB9QJ1EciR8qEgfvB79qxVvrcxGJUNm6ttZH8Dho79ahzScFaJscdzplbo7irjYr9cZdrV5TBEaDlGnKt/pCmbC3f3rJPmoDfnSj0SBTEWlZcpGdYO8MCD86dmTPYUfituPGUYfSuY1HGW/8Aezdxq4UJfRq/I8z+dMtnn40ldGb2sd4+gp0sbHxp2RVNjY8pBKJhbMsPh40JjoanhL4z+AFQavK446XmT6bHulb6QdbJbd1TxmI7451bxHR1VWRc9qvaokD+zPxis1bh2ZlB/hrf4TiWtggXZDDUW7YYEdldfJtdHPJJ9me+DXKAhDDvymCOXp21Czw+6NrkL2AkAnwH0rWv462RH2dgOwnJIB/CtTXivtGyi2EgdXrsiju7B403dL0DtiZljA3SDkzg85ELHKZG48apthFGjRI0MaVex+OUESM8djv9TVNOPMpJt2lM7ZlmO0zz7KerGtIkOFWzrmykbQGYnu7I8TUP6IWGBAXn+0aSezRYFT+1XWEFbdtdzplHjJ+QouFY7m8USYlECsf733T20ra8wUikcAi7M8ncAgeum9FOESNGYx2iYqzxHjAZ4tqgUaA5G+OY60EYi6esxJESCBAHIExsNxBo3J9g4IJhUPMseYgL8avYfD2sonD+0YTrnK6cpAEacqqNxF8oAXQHV+Z02DbeVQ+2kgy0jnBg0mmxKiFzDsDtAHhRLOIKEMIDL94ESf52r23iBCme2QRIE/OoG0mvWUjuWKN+oyn6lq10kdGzTa2IOa2r7nXU9tfYRFu3C0KQpkBQQknYAEx36VWe1bAACEuSMu0GdPzpl4Vw4SAAAFnQczzNZXtTVrTYfd+KXC/ktabC8k/efCLljo9bur+tXMe0nUeB3Hht3Vh9KOEXrIBzhrWgE+8pOwjmNDt8K6DgcJXOOm/FRfxGRJNuyMgb8TCczeR0rE9i4c85LIpVC+v4+/H/AIXdZOKi4+bMO3iSvPzHZ5VadLkjMraiRKyPUVR9gs+76zREtPBEuFbcBiB5iu1ZhRhRqWjZiLljMO1SVbzGxq3b4ZhGUkMwQAQqyHk7iInTxrGSyw/rCI7d94q2LFxVkxB7pPwqFr0ZYT+RcxPR+2qqc12JBnJOk9kyPOuZYC/F28oMDrajQn9Y35iuh4TNmBzTBGgLCubWD/xF7+2T/wDJNVNRdJMnxVbotcBsm3iLQ3CwZ/t0+4cwAPwXCP7rzSFw/B3falg3VzAEHsYZl+VPi7Xf4y394KfrWBq1UjWwO0c34WuTEun4XYejEfSnfCHq+dJ2KTJxG8P32+PW+tNuEeFnxPpRzd38kDH1RPF3I09fHegYe7FVrt0sdfHz7PSiWhWble52bGKGyNFlr9w65j4wPyoguvHWuEDuEH4UQYxZ2g99SW8DqSPCu+OMArcHLOT/AGvzoilzPV07y3xmpNiY5HyoNzEZvuz4mgA9LAQQf586G2OblRtOz1r0L+6KcIEuNZuRPj+UUc8Svlcpd8syASIn51FrZ8Khds7aA0qQOSK4h4gxH1qXt2PKR2cu6RzivUtNyM/KphLnaKXAj5MeykGFMGQDJA7oOlDXErvABO8CrS2ju0ER4a+FeWkL/wBWO3eNB3HU0LQgKYqdiR5LRABG/wAK+GGT8DL5R8q8tcNzuFDjXeCdANSdaDaSt8IKT6N7o7w+y1wfrlDlf1aNKmToSCdzE6d9OmD4WbekRFc6x2AW4I5AQPLn41f4D0pxWGYW7k4iydIJGdRyysf8radkVwevn/m5N0Zc9JP0/wCjbwweONJDX0o419nskK0Pc6q+nWbyGnjSBZjKDuByGuprX6QOt6+bjOHtQBbynSOwzs0yTNUUxQC5VQgTOhB/nxrp/Zmm/wAbTxg++39/L7fkzNRk3zvyBC27+4ncAATr+VeWFYtHVB5zO9MXC/snsgb7prmkNeKR3EC5r4gGauPwrBOjE23sBNVZPaAlQuYkBwPabchVl6uCe1oK0s5LchVvYm0vVB03LfemNgYiKp3eJvsGaO+DpUbAW48Kpy/dDkB/MLse71rXwPArdz3i9tV3IQPHbqCBHlIrQ8JqO5r+f0Mp6jG57N1fj9TKwvEGVgcqnUb+IrnK3P8AirnLMbgj+2dK7PZ6IWGcG3jF0Oz2z3EA9burjeOtZMc6yDFy4JXQGLjiR3Vl5s+PJSgbENPkw/Ghg4Ts459U+hK/WmlG1ud6qfVI+lK/CPfM/hPwYGmi0wz+Ntf8LR/+qx9YumXtMInSNcuPJ/ELbeqD8q2lxEJHr+VZfTC1GKtN22x/hZl+gqtd4pyFRSi5wjXoWsKSm2/U10J7qOl2l8cWNenirVWenkzQ8aHqNQCjm7HsjevhiI0Fs0e5fnYH0oBY93pXcHEhuqdYI7jRLaIdyR5SKqwDzHrRrFmdZgdp2pNBTDQvI177UAb/AJUI21ntqS2VOv3fOPWKbwEF9oEkTXhvDsrRw/BVujql83epAI7QTyqTdGHBgyOevZ5Tr3UN0RUzJ9qTsvz+Vel2GwM97aVbOBQmAY74g/GjnhdsANnzawQoJYc9eyjuQKZnJdYfck+J+lWcLdYgmNRyMH471YUWlEwzDxOnfHOrdi/aIgIniRv6UG/kL7lbC3bzTBzTykD1mtXAYAzBVVc7wZ6vj6UKxYQtMDMI2kb9x50xcHwf3jzrnPbWt8PH4Ue339DR0mLc97NHh2ECLAAHlWP0pw6SuQKHMhttiPn9KYmMDQSeQ7+VK/E7FpWz4m57Nj26gaxEpOXTmdO+sb2Np/EyvNPqP7v+u/0LWom0tke2K74Yjlv38/ShNhSfe08THwFO2Gwlg22e2gvW5PWtuGAjmez0r2xdw7g+0w4AgQqEAk9vjvXZrUx8jLeCSdNCdhLhsnNaMNEZgBO/KRINU+N4m7le6Sc34mzTPcTrtrTy2DwznW29kd7g+G40O1ZHHej1u5ZuAYhZXrKOqxLBTlmNhvoOymyz4m+a/ZkkcOWvdT/By3D8UdDINPvAOlbtbZJ0b3vzrm1x4Jyww5EgqfStPo1jsrP7W6bVpVLEJozERCKfxHt7qux9oYor3uUZuf2bkycx4frf8HRL/E76lfZW/aaa9U5hB0hk12jQ1yPHXicXLbi48zuCbjU6W+lbm6PZ27aWwQUtuvtIAA1JJBZjBJJ5mkPH35xLuYk3GYwIGtwnQcqyJxi8kskVW7y9DajkmtPjwTaexVu839fp1fmMXC8UTfWIystwbQZy8wdabOHPPs+9WX/KfpSSl9bV1WuNIDHylSPrTdwW+rpbKmYYif4lBFZ+s+En0z96jG6b2v2LdntF+KsPmaV/Yd9N/T63FhT+G78GQ/lSD9pahp05Y1RJkmovk00wvfRBhl7TWR9qbtqdq9cZgq6kkADvNS+FL1As8F5HVntIACCz5hIIBHmAdDrImvMQiGCFzGBMgjygCD4g19jsdnhepbVJy27SBFHdpq3iTUVxzx7xHbBIn/WuiVmI6PcNgC+1pxruBCjzbSoXMEFbrXQOcjrD/CK8ewzCWuMRyGb6V5hVRSczL4EA+utLkFBsHhLGha8GjdVBE90xW5h8Va2XDMF3L+0IA7CA6FR51Ue4CJAyjtMKB5Cq1nEBgYecvI6D02qJ+8PXBPEe2diQ8CdA10ttsJ/2q3w4XVcLdtkqw0yNlIJOhkkrJ76zbmLC7b7dU0O2Q56xmO0yfKnbfIF0a+JvBs4JVZMkdUt45h1T5UE3BBgMxEasUgAb5QOdCsXrS66SNOssifEb0ZOLZRJuBo+6iDXtXtpofqUWGZ5yKNdASB4ExGtXsJw9pBXDho94kkieZ0qdvj5jVbMGSM5YkaDqgQfjV1HcgMdRHU1adeQX8PfFRZsyxQc5dIfDHuaSLeHt+0YDKABvlG5HMzOtMuFswtZnCMNAE6H4HwNamIvBFmYj+ZPcNz3V55mnPVZvm2baioRoxOkeMYFUVgAASdYPdp2UmcawLYiAt0ov3gJ117t6bsPw4C4eo7FtCzNKwdZBO8+O0Vp/0OBlZVtWo5u+fXuA2867jBgx4MMcS5X5fqZE5Tc967ORDgN1Ue/ae5atE5Q7koW7S2WAJ5Deh2+CYk/s7yXNAY9rBI7YblTD+kDgWJu3vbXsUgtEgWmZiRHMJatoWLEgnnvvS3wzoBxC80raYA7PcdbWnJoY5gD/AA1G0ulEuqT7cvwE/ovHgH9XeYLvkBuD/ATGlQwuOPXtkHOYMNKnMknKZgiQaah0D4tYM2Dbc/8ASum2wPfmifGl3jPCcdicTGIw91bxhWbKFzgCAxfRSw5MN6gcdrUmui3jmpxlCL7XmLPFboNx7g6obddspmYHdWULsnXbs/Kuo4T9HKKM16bz8xcJtqD4KASf4q1bXQbBXba5sPbtEHXKDr1RKmTMSdxTtzg+rI3GOZXuS+RzXgyPeuhMOhu3DoqKD5knYeJrD4lhnt3riXBldXYMN4YPqJr9E8I4RatDLZ6gG4RVQHxIEt5muE9M0jH4r/3buv8A3TUilJ98FbJCEV7rv51weW8Sr3reYAr7RQZ5hmA7adOB2wluAIyuPqtc2a9DBuwg+hmul4dYS4e9j6PI+dVNYrgSaX4wfTLDZ8NcHYUb0aPrSjwnoqL1u514dYy7ZY5zpPpTr0lXNh7w7bZPplNKfRnHsCxWNtjtVXHOawy2vm/4LEoxc05egMdALv8A5tv/ABflWhwXoc1i8tx3VguoAB35binXh/CXvMoticwmeQHea84xZRLpt2zIt9UsfvOPePcBtVbFrM2Sexv9iXJgwwXC5+plmy5A1iBoB9Y5179nJEtmPjMUEWe/50cD94+Z0ruWzmkiCjLOWRPYd/PceVRGHk7D+e80WOw+lTNliujMfAaeGvOhYaBPhFBOZsxnaZ85Bqa4J2GlqFHYYB8Z2o6oqmbkkDWO3uijXh7YiEyrtltyJHaYMTTdwqMxsOZ0AJXlIIA7NTrU/szvpyP3UGmmx0FbydGb0jJh262ihmWe2d/nV1+jGOiPZiRuBcSR2HlpTXlXqHw2KY4U0TmA7tTWlw3CPcb2SugEEszA6Abt/oNaO/Ra+JJ9kPG6PWvsP0bukxnsweRvKJHPUUnNNdiUaNVMLhLJCQzmffecjN2AKpI8NKtYS17S5mgADaNqoYbAPaAtkp1tsjZxudzyPhTJw7CZVFch7a1dvwYvrv6mppcdLcz7ieKWxh7lwzCKScqhyO/KSAfCaRD+lDUFLoMTGfCwSDoRmFw5T3xFdDxZbKcqXGnq/qgpIn7xzECl650GW/cL3bd905LcdlJ0j+r0HOh7J0n/AB+LLzfH0H5cyjLaZWC/SHhLa5IKqZkW9pOp6sSNezvov/jbCXAqJaDSdfaSvoR8q0bX6IeHzPs8QwP/AKjQd2wJ9TWbxX9CwnNhLzJ+5fhx/fEEeEGtqMZQ6ZHLJCfxI0j0tw1tZCElgFFvNILHQfdjciiY7jmHVzauBbZUKrgiVBgbHuzdtc7x3QziuGYFsOz5SGVrUXlkGRoDPqKrY/jDXrpOJzWr5A9qrqVUsBGaBsCOVDdkUlzwPWPDKDrtf1x+Tql7iCWWjNHNcrsTB0nKwiNJ0NK/HuloLsGJdZ0DWyywRr+Ej40o2ekF6yRbS8l63uLdxParryAgsNZ0FbdoYu8BHCU1E5mN62pHaM7jSqs45ZOnyauCelxQUkqv6ErXSpfdU4RQDEZrqH0uKB8a1LPHBl2tsTO15CgHInKZisTiPQrGFGdbWHtBVzeyt3c7mNwJkzFJQuEdZW7DI03+o2pyjkivQY8mmzS6Tf3/ANZ2rhHHVbQPaB/isxtyGf51xTpvcnH4ozM3LuojWXke7p6Vq4LpHisyquIeToA0MNdB7wNLXGHdr9w3DLkvmMASQewUcMWm2yDXSjtSiqKlzf0+UV0bhWOS4kAzmldj72RWInyNc4vGnbB2haXDhdFZ4YfvG0JPrpR1Ubgylp3UxivQ1kD8Vsj1T/aufdG7sXCD+H5U34fFdRB3R8KSuEaXm8GHxqjg5hNfQtZeJRO+9HcR7HhmZ1KNbDqwIhiwJVZ9VpPwtskgbnn/AD51c4rxVshs8ma3eYjbrYe1GvMZpPpUuEWTBY1DocNSlN+bG5ZUqMm3hiD/AKii2cI7GFBJ7hI+FEw10AyUz9xOUeoq6/G8sBQtlQRrb9/xzA/GuybfkYiSJW+jj6G5dtWp3ltRvyUE8qaODdCbRUFrhdSJBQdVvMkn4VVbHoVV7uGt37bAD2zFHMchEkjnoe2mTh13DZFy5F+6FRlMd8LIFVZ5JUSxigmF4Hh7TEJbQFuTgMD3AnUUdsJAhbKJrIyj8qv2XCiCYjSSIn868uX2iQVPgdTVfcyWikLdxtCQR2dYnw3ivW4FbYdYN/CSPoKI2KYe8pBHjFTwzvzV9eYOZfzFLkBj4rgNoFh7Mzy60/M61jnhEkhVRiu6yA3pNN9+xJnKGj8UClLE8IvWHNx5ZSZNxfuxPvAajfcaVBqdRlww3Y1YYYozdN0c6v8AGOI8PxFxntF7OcnI4b2cfuMNUMR3U/dGumeFxigW2yXYk2rhhtNyp2ceFMGGxS3F/WqHVhGaA3VPwisfB9AcPZvvfsIJeAAonKPvADlm5xXPw8LXz25Ftl6rz+qLcnLEuC9huJWXjNh838SySO3WtnD420o6qFR2ZYHwrO+xOTAQDx/OjLgLqnVW7NNa6hRjFKMeEjO3Tbtmjbx86KvppVhdddfrVfB2mUaiBPifhVsduw7TTSRHwtjtPrWDxbolgsTdW7ibS3LiCFLFhAmYIBAYT2g1vXFDc6BeVdssjwpIL46KdjDoulu0gA2Ki2I7PdUEeVTyy50BMa/ya+u3FUFSSobsB0783I0Nb1tBBysd92Y+tOIr9SWJSNRvOmi6d4nWuB/pX6KnA4pb1oTZxEtHJbm7rA0AOjDxNdwfHydSRpqCoPwNZHSzgdjHWGstkCsrH2hMMl1dLRVQCIMuG1oyjwKOTm0z8/4By6lwGCoRmbXKrE9WW2G3OqvFB+tcwR+0330YinzHdFsVwoWruDPtuoRikHXt3JYkTb2ZCrZdpBWaSeLda6xylZtFspBEE6kQdaj27Sw8zy/Yx1EmO3T1pos8UZyqaZbWILAwZ/WFp8tNKWbT5WB3gg+la2BxhOn4rqt3CcxiosquLH43Ujfs3tAOw/WlbD3xbvOTtLD4mmBH+Z+dLd65FxzAPWOhGm9UdNG3JFzUOq+p0jBu10oCZ0VR3KgAA+ApouEIgHdS50UZSi3OR6vgf99K0MdjJMDapcK2xohyPdIPZ6M380kEr+6yn0NWk6PXU1NvfYuwUfGqN7pBiD7pCD90QPIVBOOX11Nx48Z+YrfqTMzg28HwrFMT7MWk1HWlWMjsILHygVqYfgmLT3ntDn7RkZzJ7Fyg0m3Okd4NmDT46D0WKtXOnuJC5clmNI0YbeDUxwm+qCpRHK0Bla3Za7bCsZATQkaEh2bQHskVetYiMqlZOwJtgkz2kNA8q5lgemeJRjJRlOhUDJzkEZCNeWs6U2YHpva9mtw+9JAQkrJ20jf41FPDJDo5Exys3TDAhlK8iQyEdxnx0maIL6nL1jPKDI8xS1geLY12LWUUoW2DhuUGDcCkHuitjDY64CBcKAn7tyAxPYrABahcWiVM0LAgS5WeTBiJHga+Fxi2WdR2gER4iq9riFm82TTMo6ykiV8V3HjqKsLhlPuyANOqZ07O8U0XZSfo5aUTYAtGSYUdQk6kFdBqeYg1PCKbSk3eox0/GB6Vp2sIEiC2npFTYwNATNV/8bF4nibeR++W3bZVS+gEiNP3WHzo5uEwQNPH868WTuW8NPzr43oMEju1j51OMJMxjY699CLMPemPAH60UuQJAzdwifjQbr3GEZI8xSGyJKpbbTx3+FVXuEEwS3dBr0hl94j1o9j3cxnyFOTG9mVicTPvFl7gAaoPeAPVZo8h8K2ruEVyWy+uh+etUH4cv4T571JGSIJRkUTxACZXN30N+MqdlA5SCP5mrzYZcvuqANzv6iazMRw72n7NTp2a1JHaRy3LohcxkmdAe3QfKuSfpKsBcS9xfvqwPiVSB6TXVcRwV11dWiJkheRn7vdO9ck6WubiO/Nrhby2A9AKWSnHgOBSU+UJFavDllAY2uJr5MYmsqtrh14/ZgORvr/9bVRmvdZpQ+I0FbT+19aXsQB7R80gZjtW8Dp5j51j2rYa+QdQSfnVLBxbLebmho6OcQOa7b2GcsPBv9QDW1exmVZO/wDOtKWEMXbhU7MIrRxeILRQlkpjvD8zZ9vcr0XSd69bavkrqDBTA3SY7qih0grUsTuPD86EachMnkQd1XreAuFFeMyZiimRodyByrOt10Pol/yP/c/Ko5ypBirFnCcMxRcQHzawS2U77Bg+3dW7eNyzC3Vu3ARLG4WyLHYMxbzNZL/trn8ZqXDve86hbslSpDaeJ2rZV2t4i/KwSQDlH7paGYdxra4djLDIbiSBsc1o2z2xoMx+NJ3RP861eM7jyqvNK6JE+LGHA8fssrBSFgblj/leDRLWMs/jzcydQNTE77Uq4b9pc8FqjY/a3fFvpQ2Kxu99D1cZdCl2O4MG84JorY1X6sh+Wup7/dOlL+M5eH1r3gH7U+fzFBxoO7mhgtWSu2YDvhlB7NNRRizlc2QE9gn1B517ia+u7J/FTCSiimOOYjKoI5x+ZobXS2pIPiSPlQeL7JRML7q1JREueCLWJI6wHMRP15UDGq4JJMnx+O9WG3NWF9weNKxrhfBjNjidwJG+n5VG3kOnuTzkgeoo3G/fNVD+z8/zqWivzZS6W8QazhnEq2fqIVaY7dfD51yvHLKGdz9adenn/L2f47n+S3SbiPdpPonh6iCy6+FXeHYjqi3oAGNyTzKqRHxoI980B+dU2rRaTpm3Yxqlss9pHfGsedWLPDcrWzzJcnzEgVhYX9ov8S03N7486qziocLzRYU3Lv1M+xo9wnTrbRQuMYmLehgkiI7tfpWhjvfPhWRxP3F8foaixx3TTLOSTU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21526" name="AutoShape 26" descr="data:image/jpg;base64,/9j/4AAQSkZJRgABAQAAAQABAAD/2wCEAAkGBhISERUUExMVFRUVGRgYGBgWGBgYGBwYFRUYFhcWHhoXHCgfHBokHBgVHy8gJCcpLC0sGB8xNTAqNSYrLCkBCQoKDgwOGg8PGi0kHiQsKiwqLCwqKSwsLCwpLCksLCwpKSwsLCwsLC0sLSwpKiksLCwsLCksLCwsLCwsKSwsKf/AABEIAJkA8AMBIgACEQEDEQH/xAAcAAACAwEBAQEAAAAAAAAAAAADBgIEBQcBAAj/xABHEAACAQIEAgcFBAYIBAcAAAABAhEAAwQSITEFQQYiUWFxgZETMqGxwRRCUtEHIzNicvAVQ4KSorLh8SQ0Y4MWU2Rzk7PC/8QAGwEAAQUBAQAAAAAAAAAAAAAAAQACAwQFBgf/xAAvEQACAgEEAAMHBAIDAAAAAAAAAQIRAwQSITETQVEFIjJhcYGxkaHR4RTwI8Hx/9oADAMBAAIRAxEAPwBet4l1iHJ7Klcx7EatrU/sROxAHefyqLYKOYbwrc4M6meW8fBMqreq/EVNLyHkfh9aA9oDcgGvhcQDcnwBocC5LalIPWyx2yCfSvFZfxj1NUftf7reGhn41bbCpFsrdtlrg9z3WU9jSInvmk16issQp2PpXjgRE1SNtp0iR2EUe29wbqSOfbQqg2e6T2edRZJ0BPjRs6btmHcRRAiH+sEdkEfIUhFNZH3j5iflRkxIgzM9oJHwNTaQeUVNHXYhfEz+dBiI2bo5ifGrl3GpGiKNORI+dEXhzHcr5a/SonAGYAUntpjaY5JoE+LlYHwUUD2++p+A+FWruGYSNdOwCKDlUaGfHSkq8hMh7VzstH9pKxHxJivTak+9y25fCq19/ZiR7xICjX3jtPYAAWPcKNpApgThi9yF+6YjSC52HkPnRDhCDGU1HorjwFuXvs4dXm3Zd9RCx7TqzOrEuefuxsaMMUy+7PrIpmOTldCnFIgbLjQqfA1AtG8ijW8U506w86J9oua9bftAPzqXkbSK/tSI7DRLd4NpvG8bijLiHEmRMRJUGvbOJcAAtMTH3dTz0prCqJ2cMrTBggBhPYWymQNYmINVOMsmHTO5JMgGO0zAE6+dfYbFfr7k7+yLE/w3UMd/Oq3TVhcwl0gzkyN6OB9a5/JrMsc+y+L/AKNeOnh4e7zr+yWEvho5bVO3z/nnWTwPESo8K1rLaVV3tvksOKJRUWqRNQY9gJ7hvU8XZG0WFwaDWP59aiLS8p9arXC43aD2CKIjFVmHMbs209ldJyY1olcwg7J9Kg+BnYVG5jdB37ax479lWRhL4Ac27uU/eC5lI7Qy6UehcFG9w8xJiBvQrfD2bLP3o0PYToI7e+rJxXIzHzqRxCgzBPeRzo8jaRXbhmUkSAQfCjrhnAAD7bGpjFqe7xqRYHXq9wBilbFR5btH7wDd8n86MtiNQKCy91RztyoBC3GkzpUrOKK7wfAx8ajZZiesPl9auLhxGYsoWe6g2l2FKzy3xFydVcAf9Q/SrH9JQQVGvYVU/Gqt27bOmcgc4XX/AGrxLOY9WPEmCfyplIcrLV/ibGdwe5RUzxZ4g695RfoKmOGso65A7s2uuunaKhiMCsn9YBps8z6020JpkbuPWINtSfxK0T5RS9exlvFX0sg5EeQX3y4dNb93+3GUHkA1W8beDFrCPkcggsRtOnPWYreNwrh1w1/B2kuewixcQjK0MBlDe9MSxQ761XyZE/diSQx1ywAs4eWNr9XaJHs0j3bYAyqZ5n3j3mvvsgbUODPbvWczncqfOeWnLwqJxC7xVqMNqpFdu3ZofZzzygeOtEZFHMVknEMNmU16l5zOn9007aN5NFLSk7x3gTQMTkBYB9QJ1EciR8qEgfvB79qxVvrcxGJUNm6ttZH8Dho79ahzScFaJscdzplbo7irjYr9cZdrV5TBEaDlGnKt/pCmbC3f3rJPmoDfnSj0SBTEWlZcpGdYO8MCD86dmTPYUfituPGUYfSuY1HGW/8Aezdxq4UJfRq/I8z+dMtnn40ldGb2sd4+gp0sbHxp2RVNjY8pBKJhbMsPh40JjoanhL4z+AFQavK446XmT6bHulb6QdbJbd1TxmI7451bxHR1VWRc9qvaokD+zPxis1bh2ZlB/hrf4TiWtggXZDDUW7YYEdldfJtdHPJJ9me+DXKAhDDvymCOXp21Czw+6NrkL2AkAnwH0rWv462RH2dgOwnJIB/CtTXivtGyi2EgdXrsiju7B403dL0DtiZljA3SDkzg85ELHKZG48apthFGjRI0MaVex+OUESM8djv9TVNOPMpJt2lM7ZlmO0zz7KerGtIkOFWzrmykbQGYnu7I8TUP6IWGBAXn+0aSezRYFT+1XWEFbdtdzplHjJ+QouFY7m8USYlECsf733T20ra8wUikcAi7M8ncAgeum9FOESNGYx2iYqzxHjAZ4tqgUaA5G+OY60EYi6esxJESCBAHIExsNxBo3J9g4IJhUPMseYgL8avYfD2sonD+0YTrnK6cpAEacqqNxF8oAXQHV+Z02DbeVQ+2kgy0jnBg0mmxKiFzDsDtAHhRLOIKEMIDL94ESf52r23iBCme2QRIE/OoG0mvWUjuWKN+oyn6lq10kdGzTa2IOa2r7nXU9tfYRFu3C0KQpkBQQknYAEx36VWe1bAACEuSMu0GdPzpl4Vw4SAAAFnQczzNZXtTVrTYfd+KXC/ktabC8k/efCLljo9bur+tXMe0nUeB3Hht3Vh9KOEXrIBzhrWgE+8pOwjmNDt8K6DgcJXOOm/FRfxGRJNuyMgb8TCczeR0rE9i4c85LIpVC+v4+/H/AIXdZOKi4+bMO3iSvPzHZ5VadLkjMraiRKyPUVR9gs+76zREtPBEuFbcBiB5iu1ZhRhRqWjZiLljMO1SVbzGxq3b4ZhGUkMwQAQqyHk7iInTxrGSyw/rCI7d94q2LFxVkxB7pPwqFr0ZYT+RcxPR+2qqc12JBnJOk9kyPOuZYC/F28oMDrajQn9Y35iuh4TNmBzTBGgLCubWD/xF7+2T/wDJNVNRdJMnxVbotcBsm3iLQ3CwZ/t0+4cwAPwXCP7rzSFw/B3falg3VzAEHsYZl+VPi7Xf4y394KfrWBq1UjWwO0c34WuTEun4XYejEfSnfCHq+dJ2KTJxG8P32+PW+tNuEeFnxPpRzd38kDH1RPF3I09fHegYe7FVrt0sdfHz7PSiWhWble52bGKGyNFlr9w65j4wPyoguvHWuEDuEH4UQYxZ2g99SW8DqSPCu+OMArcHLOT/AGvzoilzPV07y3xmpNiY5HyoNzEZvuz4mgA9LAQQf586G2OblRtOz1r0L+6KcIEuNZuRPj+UUc8Svlcpd8syASIn51FrZ8Khds7aA0qQOSK4h4gxH1qXt2PKR2cu6RzivUtNyM/KphLnaKXAj5MeykGFMGQDJA7oOlDXErvABO8CrS2ju0ER4a+FeWkL/wBWO3eNB3HU0LQgKYqdiR5LRABG/wAK+GGT8DL5R8q8tcNzuFDjXeCdANSdaDaSt8IKT6N7o7w+y1wfrlDlf1aNKmToSCdzE6d9OmD4WbekRFc6x2AW4I5AQPLn41f4D0pxWGYW7k4iydIJGdRyysf8radkVwevn/m5N0Zc9JP0/wCjbwweONJDX0o419nskK0Pc6q+nWbyGnjSBZjKDuByGuprX6QOt6+bjOHtQBbynSOwzs0yTNUUxQC5VQgTOhB/nxrp/Zmm/wAbTxg++39/L7fkzNRk3zvyBC27+4ncAATr+VeWFYtHVB5zO9MXC/snsgb7prmkNeKR3EC5r4gGauPwrBOjE23sBNVZPaAlQuYkBwPabchVl6uCe1oK0s5LchVvYm0vVB03LfemNgYiKp3eJvsGaO+DpUbAW48Kpy/dDkB/MLse71rXwPArdz3i9tV3IQPHbqCBHlIrQ8JqO5r+f0Mp6jG57N1fj9TKwvEGVgcqnUb+IrnK3P8AirnLMbgj+2dK7PZ6IWGcG3jF0Oz2z3EA9burjeOtZMc6yDFy4JXQGLjiR3Vl5s+PJSgbENPkw/Ghg4Ts459U+hK/WmlG1ud6qfVI+lK/CPfM/hPwYGmi0wz+Ntf8LR/+qx9YumXtMInSNcuPJ/ELbeqD8q2lxEJHr+VZfTC1GKtN22x/hZl+gqtd4pyFRSi5wjXoWsKSm2/U10J7qOl2l8cWNenirVWenkzQ8aHqNQCjm7HsjevhiI0Fs0e5fnYH0oBY93pXcHEhuqdYI7jRLaIdyR5SKqwDzHrRrFmdZgdp2pNBTDQvI177UAb/AJUI21ntqS2VOv3fOPWKbwEF9oEkTXhvDsrRw/BVujql83epAI7QTyqTdGHBgyOevZ5Tr3UN0RUzJ9qTsvz+Vel2GwM97aVbOBQmAY74g/GjnhdsANnzawQoJYc9eyjuQKZnJdYfck+J+lWcLdYgmNRyMH471YUWlEwzDxOnfHOrdi/aIgIniRv6UG/kL7lbC3bzTBzTykD1mtXAYAzBVVc7wZ6vj6UKxYQtMDMI2kb9x50xcHwf3jzrnPbWt8PH4Ue339DR0mLc97NHh2ECLAAHlWP0pw6SuQKHMhttiPn9KYmMDQSeQ7+VK/E7FpWz4m57Nj26gaxEpOXTmdO+sb2Np/EyvNPqP7v+u/0LWom0tke2K74Yjlv38/ShNhSfe08THwFO2Gwlg22e2gvW5PWtuGAjmez0r2xdw7g+0w4AgQqEAk9vjvXZrUx8jLeCSdNCdhLhsnNaMNEZgBO/KRINU+N4m7le6Sc34mzTPcTrtrTy2DwznW29kd7g+G40O1ZHHej1u5ZuAYhZXrKOqxLBTlmNhvoOymyz4m+a/ZkkcOWvdT/By3D8UdDINPvAOlbtbZJ0b3vzrm1x4Jyww5EgqfStPo1jsrP7W6bVpVLEJozERCKfxHt7qux9oYor3uUZuf2bkycx4frf8HRL/E76lfZW/aaa9U5hB0hk12jQ1yPHXicXLbi48zuCbjU6W+lbm6PZ27aWwQUtuvtIAA1JJBZjBJJ5mkPH35xLuYk3GYwIGtwnQcqyJxi8kskVW7y9DajkmtPjwTaexVu839fp1fmMXC8UTfWIystwbQZy8wdabOHPPs+9WX/KfpSSl9bV1WuNIDHylSPrTdwW+rpbKmYYif4lBFZ+s+En0z96jG6b2v2LdntF+KsPmaV/Yd9N/T63FhT+G78GQ/lSD9pahp05Y1RJkmovk00wvfRBhl7TWR9qbtqdq9cZgq6kkADvNS+FL1As8F5HVntIACCz5hIIBHmAdDrImvMQiGCFzGBMgjygCD4g19jsdnhepbVJy27SBFHdpq3iTUVxzx7xHbBIn/WuiVmI6PcNgC+1pxruBCjzbSoXMEFbrXQOcjrD/CK8ewzCWuMRyGb6V5hVRSczL4EA+utLkFBsHhLGha8GjdVBE90xW5h8Va2XDMF3L+0IA7CA6FR51Ue4CJAyjtMKB5Cq1nEBgYecvI6D02qJ+8PXBPEe2diQ8CdA10ttsJ/2q3w4XVcLdtkqw0yNlIJOhkkrJ76zbmLC7b7dU0O2Q56xmO0yfKnbfIF0a+JvBs4JVZMkdUt45h1T5UE3BBgMxEasUgAb5QOdCsXrS66SNOssifEb0ZOLZRJuBo+6iDXtXtpofqUWGZ5yKNdASB4ExGtXsJw9pBXDho94kkieZ0qdvj5jVbMGSM5YkaDqgQfjV1HcgMdRHU1adeQX8PfFRZsyxQc5dIfDHuaSLeHt+0YDKABvlG5HMzOtMuFswtZnCMNAE6H4HwNamIvBFmYj+ZPcNz3V55mnPVZvm2baioRoxOkeMYFUVgAASdYPdp2UmcawLYiAt0ov3gJ117t6bsPw4C4eo7FtCzNKwdZBO8+O0Vp/0OBlZVtWo5u+fXuA2867jBgx4MMcS5X5fqZE5Tc967ORDgN1Ue/ae5atE5Q7koW7S2WAJ5Deh2+CYk/s7yXNAY9rBI7YblTD+kDgWJu3vbXsUgtEgWmZiRHMJatoWLEgnnvvS3wzoBxC80raYA7PcdbWnJoY5gD/AA1G0ulEuqT7cvwE/ovHgH9XeYLvkBuD/ATGlQwuOPXtkHOYMNKnMknKZgiQaah0D4tYM2Dbc/8ASum2wPfmifGl3jPCcdicTGIw91bxhWbKFzgCAxfRSw5MN6gcdrUmui3jmpxlCL7XmLPFboNx7g6obddspmYHdWULsnXbs/Kuo4T9HKKM16bz8xcJtqD4KASf4q1bXQbBXba5sPbtEHXKDr1RKmTMSdxTtzg+rI3GOZXuS+RzXgyPeuhMOhu3DoqKD5knYeJrD4lhnt3riXBldXYMN4YPqJr9E8I4RatDLZ6gG4RVQHxIEt5muE9M0jH4r/3buv8A3TUilJ98FbJCEV7rv51weW8Sr3reYAr7RQZ5hmA7adOB2wluAIyuPqtc2a9DBuwg+hmul4dYS4e9j6PI+dVNYrgSaX4wfTLDZ8NcHYUb0aPrSjwnoqL1u514dYy7ZY5zpPpTr0lXNh7w7bZPplNKfRnHsCxWNtjtVXHOawy2vm/4LEoxc05egMdALv8A5tv/ABflWhwXoc1i8tx3VguoAB35binXh/CXvMoticwmeQHea84xZRLpt2zIt9UsfvOPePcBtVbFrM2Sexv9iXJgwwXC5+plmy5A1iBoB9Y5179nJEtmPjMUEWe/50cD94+Z0ruWzmkiCjLOWRPYd/PceVRGHk7D+e80WOw+lTNliujMfAaeGvOhYaBPhFBOZsxnaZ85Bqa4J2GlqFHYYB8Z2o6oqmbkkDWO3uijXh7YiEyrtltyJHaYMTTdwqMxsOZ0AJXlIIA7NTrU/szvpyP3UGmmx0FbydGb0jJh262ihmWe2d/nV1+jGOiPZiRuBcSR2HlpTXlXqHw2KY4U0TmA7tTWlw3CPcb2SugEEszA6Abt/oNaO/Ra+JJ9kPG6PWvsP0bukxnsweRvKJHPUUnNNdiUaNVMLhLJCQzmffecjN2AKpI8NKtYS17S5mgADaNqoYbAPaAtkp1tsjZxudzyPhTJw7CZVFch7a1dvwYvrv6mppcdLcz7ieKWxh7lwzCKScqhyO/KSAfCaRD+lDUFLoMTGfCwSDoRmFw5T3xFdDxZbKcqXGnq/qgpIn7xzECl650GW/cL3bd905LcdlJ0j+r0HOh7J0n/AB+LLzfH0H5cyjLaZWC/SHhLa5IKqZkW9pOp6sSNezvov/jbCXAqJaDSdfaSvoR8q0bX6IeHzPs8QwP/AKjQd2wJ9TWbxX9CwnNhLzJ+5fhx/fEEeEGtqMZQ6ZHLJCfxI0j0tw1tZCElgFFvNILHQfdjciiY7jmHVzauBbZUKrgiVBgbHuzdtc7x3QziuGYFsOz5SGVrUXlkGRoDPqKrY/jDXrpOJzWr5A9qrqVUsBGaBsCOVDdkUlzwPWPDKDrtf1x+Tql7iCWWjNHNcrsTB0nKwiNJ0NK/HuloLsGJdZ0DWyywRr+Ej40o2ekF6yRbS8l63uLdxParryAgsNZ0FbdoYu8BHCU1E5mN62pHaM7jSqs45ZOnyauCelxQUkqv6ErXSpfdU4RQDEZrqH0uKB8a1LPHBl2tsTO15CgHInKZisTiPQrGFGdbWHtBVzeyt3c7mNwJkzFJQuEdZW7DI03+o2pyjkivQY8mmzS6Tf3/ANZ2rhHHVbQPaB/isxtyGf51xTpvcnH4ozM3LuojWXke7p6Vq4LpHisyquIeToA0MNdB7wNLXGHdr9w3DLkvmMASQewUcMWm2yDXSjtSiqKlzf0+UV0bhWOS4kAzmldj72RWInyNc4vGnbB2haXDhdFZ4YfvG0JPrpR1Ubgylp3UxivQ1kD8Vsj1T/aufdG7sXCD+H5U34fFdRB3R8KSuEaXm8GHxqjg5hNfQtZeJRO+9HcR7HhmZ1KNbDqwIhiwJVZ9VpPwtskgbnn/AD51c4rxVshs8ma3eYjbrYe1GvMZpPpUuEWTBY1DocNSlN+bG5ZUqMm3hiD/AKii2cI7GFBJ7hI+FEw10AyUz9xOUeoq6/G8sBQtlQRrb9/xzA/GuybfkYiSJW+jj6G5dtWp3ltRvyUE8qaODdCbRUFrhdSJBQdVvMkn4VVbHoVV7uGt37bAD2zFHMchEkjnoe2mTh13DZFy5F+6FRlMd8LIFVZ5JUSxigmF4Hh7TEJbQFuTgMD3AnUUdsJAhbKJrIyj8qv2XCiCYjSSIn868uX2iQVPgdTVfcyWikLdxtCQR2dYnw3ivW4FbYdYN/CSPoKI2KYe8pBHjFTwzvzV9eYOZfzFLkBj4rgNoFh7Mzy60/M61jnhEkhVRiu6yA3pNN9+xJnKGj8UClLE8IvWHNx5ZSZNxfuxPvAajfcaVBqdRlww3Y1YYYozdN0c6v8AGOI8PxFxntF7OcnI4b2cfuMNUMR3U/dGumeFxigW2yXYk2rhhtNyp2ceFMGGxS3F/WqHVhGaA3VPwisfB9AcPZvvfsIJeAAonKPvADlm5xXPw8LXz25Ftl6rz+qLcnLEuC9huJWXjNh838SySO3WtnD420o6qFR2ZYHwrO+xOTAQDx/OjLgLqnVW7NNa6hRjFKMeEjO3Tbtmjbx86KvppVhdddfrVfB2mUaiBPifhVsduw7TTSRHwtjtPrWDxbolgsTdW7ibS3LiCFLFhAmYIBAYT2g1vXFDc6BeVdssjwpIL46KdjDoulu0gA2Ki2I7PdUEeVTyy50BMa/ya+u3FUFSSobsB0783I0Nb1tBBysd92Y+tOIr9SWJSNRvOmi6d4nWuB/pX6KnA4pb1oTZxEtHJbm7rA0AOjDxNdwfHydSRpqCoPwNZHSzgdjHWGstkCsrH2hMMl1dLRVQCIMuG1oyjwKOTm0z8/4By6lwGCoRmbXKrE9WW2G3OqvFB+tcwR+0330YinzHdFsVwoWruDPtuoRikHXt3JYkTb2ZCrZdpBWaSeLda6xylZtFspBEE6kQdaj27Sw8zy/Yx1EmO3T1pos8UZyqaZbWILAwZ/WFp8tNKWbT5WB3gg+la2BxhOn4rqt3CcxiosquLH43Ujfs3tAOw/WlbD3xbvOTtLD4mmBH+Z+dLd65FxzAPWOhGm9UdNG3JFzUOq+p0jBu10oCZ0VR3KgAA+ApouEIgHdS50UZSi3OR6vgf99K0MdjJMDapcK2xohyPdIPZ6M380kEr+6yn0NWk6PXU1NvfYuwUfGqN7pBiD7pCD90QPIVBOOX11Nx48Z+YrfqTMzg28HwrFMT7MWk1HWlWMjsILHygVqYfgmLT3ntDn7RkZzJ7Fyg0m3Okd4NmDT46D0WKtXOnuJC5clmNI0YbeDUxwm+qCpRHK0Bla3Za7bCsZATQkaEh2bQHskVetYiMqlZOwJtgkz2kNA8q5lgemeJRjJRlOhUDJzkEZCNeWs6U2YHpva9mtw+9JAQkrJ20jf41FPDJDo5Exys3TDAhlK8iQyEdxnx0maIL6nL1jPKDI8xS1geLY12LWUUoW2DhuUGDcCkHuitjDY64CBcKAn7tyAxPYrABahcWiVM0LAgS5WeTBiJHga+Fxi2WdR2gER4iq9riFm82TTMo6ykiV8V3HjqKsLhlPuyANOqZ07O8U0XZSfo5aUTYAtGSYUdQk6kFdBqeYg1PCKbSk3eox0/GB6Vp2sIEiC2npFTYwNATNV/8bF4nibeR++W3bZVS+gEiNP3WHzo5uEwQNPH868WTuW8NPzr43oMEju1j51OMJMxjY699CLMPemPAH60UuQJAzdwifjQbr3GEZI8xSGyJKpbbTx3+FVXuEEwS3dBr0hl94j1o9j3cxnyFOTG9mVicTPvFl7gAaoPeAPVZo8h8K2ruEVyWy+uh+etUH4cv4T571JGSIJRkUTxACZXN30N+MqdlA5SCP5mrzYZcvuqANzv6iazMRw72n7NTp2a1JHaRy3LohcxkmdAe3QfKuSfpKsBcS9xfvqwPiVSB6TXVcRwV11dWiJkheRn7vdO9ck6WubiO/Nrhby2A9AKWSnHgOBSU+UJFavDllAY2uJr5MYmsqtrh14/ZgORvr/9bVRmvdZpQ+I0FbT+19aXsQB7R80gZjtW8Dp5j51j2rYa+QdQSfnVLBxbLebmho6OcQOa7b2GcsPBv9QDW1exmVZO/wDOtKWEMXbhU7MIrRxeILRQlkpjvD8zZ9vcr0XSd69bavkrqDBTA3SY7qih0grUsTuPD86EachMnkQd1XreAuFFeMyZiimRodyByrOt10Pol/yP/c/Ko5ypBirFnCcMxRcQHzawS2U77Bg+3dW7eNyzC3Vu3ARLG4WyLHYMxbzNZL/trn8ZqXDve86hbslSpDaeJ2rZV2t4i/KwSQDlH7paGYdxra4djLDIbiSBsc1o2z2xoMx+NJ3RP861eM7jyqvNK6JE+LGHA8fssrBSFgblj/leDRLWMs/jzcydQNTE77Uq4b9pc8FqjY/a3fFvpQ2Kxu99D1cZdCl2O4MG84JorY1X6sh+Wup7/dOlL+M5eH1r3gH7U+fzFBxoO7mhgtWSu2YDvhlB7NNRRizlc2QE9gn1B517ia+u7J/FTCSiimOOYjKoI5x+ZobXS2pIPiSPlQeL7JRML7q1JREueCLWJI6wHMRP15UDGq4JJMnx+O9WG3NWF9weNKxrhfBjNjidwJG+n5VG3kOnuTzkgeoo3G/fNVD+z8/zqWivzZS6W8QazhnEq2fqIVaY7dfD51yvHLKGdz9adenn/L2f47n+S3SbiPdpPonh6iCy6+FXeHYjqi3oAGNyTzKqRHxoI980B+dU2rRaTpm3Yxqlss9pHfGsedWLPDcrWzzJcnzEgVhYX9ov8S03N7486qziocLzRYU3Lv1M+xo9wnTrbRQuMYmLehgkiI7tfpWhjvfPhWRxP3F8foaixx3TTLOSTU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>
              <a:latin typeface="Comic Sans MS" pitchFamily="66" charset="0"/>
            </a:endParaRPr>
          </a:p>
        </p:txBody>
      </p:sp>
      <p:pic>
        <p:nvPicPr>
          <p:cNvPr id="3104" name="Picture 32" descr="C:\Documents and Settings\Administrator\Impostazioni locali\Temporary Internet Files\Content.IE5\Q01BUMNX\MC900383828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29375" y="857250"/>
            <a:ext cx="922338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9" name="Connettore 1 88"/>
          <p:cNvCxnSpPr/>
          <p:nvPr/>
        </p:nvCxnSpPr>
        <p:spPr>
          <a:xfrm>
            <a:off x="7143750" y="1785938"/>
            <a:ext cx="1428750" cy="1143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sellaDiTesto 10">
            <a:hlinkClick r:id="rId11" action="ppaction://hlinkpres?slideindex=1&amp;slidetitle="/>
          </p:cNvPr>
          <p:cNvSpPr txBox="1"/>
          <p:nvPr/>
        </p:nvSpPr>
        <p:spPr>
          <a:xfrm>
            <a:off x="0" y="6488668"/>
            <a:ext cx="740908" cy="369332"/>
          </a:xfrm>
          <a:prstGeom prst="rect">
            <a:avLst/>
          </a:prstGeom>
          <a:solidFill>
            <a:srgbClr val="FFFFFF">
              <a:alpha val="38039"/>
            </a:srgbClr>
          </a:solidFill>
        </p:spPr>
        <p:txBody>
          <a:bodyPr wrap="non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Menù</a:t>
            </a: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82&quot;/&gt;&lt;/object&gt;&lt;object type=&quot;3&quot; unique_id=&quot;10005&quot;&gt;&lt;property id=&quot;20148&quot; value=&quot;5&quot;/&gt;&lt;property id=&quot;20300&quot; value=&quot;Slide 5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3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8&quot;/&gt;&lt;/object&gt;&lt;object type=&quot;3&quot; unique_id=&quot;10014&quot;&gt;&lt;property id=&quot;20148&quot; value=&quot;5&quot;/&gt;&lt;property id=&quot;20300&quot; value=&quot;Slide 12&quot;/&gt;&lt;property id=&quot;20307&quot; value=&quot;267&quot;/&gt;&lt;/object&gt;&lt;object type=&quot;3&quot; unique_id=&quot;10015&quot;&gt;&lt;property id=&quot;20148&quot; value=&quot;5&quot;/&gt;&lt;property id=&quot;20300&quot; value=&quot;Slide 13&quot;/&gt;&lt;property id=&quot;20307&quot; value=&quot;271&quot;/&gt;&lt;/object&gt;&lt;object type=&quot;3&quot; unique_id=&quot;10016&quot;&gt;&lt;property id=&quot;20148&quot; value=&quot;5&quot;/&gt;&lt;property id=&quot;20300&quot; value=&quot;Slide 14&quot;/&gt;&lt;property id=&quot;20307&quot; value=&quot;273&quot;/&gt;&lt;/object&gt;&lt;object type=&quot;3&quot; unique_id=&quot;10017&quot;&gt;&lt;property id=&quot;20148&quot; value=&quot;5&quot;/&gt;&lt;property id=&quot;20300&quot; value=&quot;Slide 15&quot;/&gt;&lt;property id=&quot;20307&quot; value=&quot;278&quot;/&gt;&lt;/object&gt;&lt;object type=&quot;3&quot; unique_id=&quot;10018&quot;&gt;&lt;property id=&quot;20148&quot; value=&quot;5&quot;/&gt;&lt;property id=&quot;20300&quot; value=&quot;Slide 16&quot;/&gt;&lt;property id=&quot;20307&quot; value=&quot;280&quot;/&gt;&lt;/object&gt;&lt;object type=&quot;3&quot; unique_id=&quot;10019&quot;&gt;&lt;property id=&quot;20148&quot; value=&quot;5&quot;/&gt;&lt;property id=&quot;20300&quot; value=&quot;Slide 17&quot;/&gt;&lt;property id=&quot;20307&quot; value=&quot;274&quot;/&gt;&lt;/object&gt;&lt;object type=&quot;3&quot; unique_id=&quot;10020&quot;&gt;&lt;property id=&quot;20148&quot; value=&quot;5&quot;/&gt;&lt;property id=&quot;20300&quot; value=&quot;Slide 18&quot;/&gt;&lt;property id=&quot;20307&quot; value=&quot;276&quot;/&gt;&lt;/object&gt;&lt;object type=&quot;3&quot; unique_id=&quot;10021&quot;&gt;&lt;property id=&quot;20148&quot; value=&quot;5&quot;/&gt;&lt;property id=&quot;20300&quot; value=&quot;Slide 19&quot;/&gt;&lt;property id=&quot;20307&quot; value=&quot;275&quot;/&gt;&lt;/object&gt;&lt;object type=&quot;3&quot; unique_id=&quot;10022&quot;&gt;&lt;property id=&quot;20148&quot; value=&quot;5&quot;/&gt;&lt;property id=&quot;20300&quot; value=&quot;Slide 20&quot;/&gt;&lt;property id=&quot;20307&quot; value=&quot;277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13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Berlin Sans FB</vt:lpstr>
      <vt:lpstr>Calibri</vt:lpstr>
      <vt:lpstr>Comic Sans MS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PatriziaTosi;Nadia Lo Bue</dc:creator>
  <cp:lastModifiedBy>Marina Locritani</cp:lastModifiedBy>
  <cp:revision>25</cp:revision>
  <dcterms:created xsi:type="dcterms:W3CDTF">2013-05-22T08:49:12Z</dcterms:created>
  <dcterms:modified xsi:type="dcterms:W3CDTF">2018-10-22T14:09:06Z</dcterms:modified>
</cp:coreProperties>
</file>